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68" r:id="rId2"/>
    <p:sldId id="264" r:id="rId3"/>
    <p:sldId id="265" r:id="rId4"/>
    <p:sldId id="269" r:id="rId5"/>
    <p:sldId id="266" r:id="rId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2655"/>
    <a:srgbClr val="57CFE3"/>
    <a:srgbClr val="49B0BF"/>
    <a:srgbClr val="339BD5"/>
    <a:srgbClr val="750078"/>
    <a:srgbClr val="DD4185"/>
    <a:srgbClr val="1147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438"/>
    <p:restoredTop sz="95833"/>
  </p:normalViewPr>
  <p:slideViewPr>
    <p:cSldViewPr snapToGrid="0" snapToObjects="1">
      <p:cViewPr>
        <p:scale>
          <a:sx n="139" d="100"/>
          <a:sy n="139" d="100"/>
        </p:scale>
        <p:origin x="384" y="34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3" d="100"/>
        <a:sy n="11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581528-08F3-0748-968B-BEC6164A47D3}" type="datetimeFigureOut">
              <a:rPr lang="en-US" smtClean="0"/>
              <a:t>8/23/16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8ED1FA-590C-D942-AB85-432BA083E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74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eg"/><Relationship Id="rId3" Type="http://schemas.openxmlformats.org/officeDocument/2006/relationships/image" Target="../media/image25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0979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124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390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8067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83997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62757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1722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17753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12123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ertical Title and Text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22852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Vertical Title and Text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9330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45389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Vertical Title and Text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20318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Vertical Title and Text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24191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Vertical Title and Text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17433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Vertical Title and Text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24487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nk Bar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50826" y="269875"/>
            <a:ext cx="4321175" cy="714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entury Gothic" pitchFamily="-100" charset="0"/>
                <a:ea typeface="Geneva" pitchFamily="-100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entury Gothic" pitchFamily="-100" charset="0"/>
                <a:ea typeface="Geneva" pitchFamily="-100" charset="-128"/>
              </a:defRPr>
            </a:lvl2pPr>
            <a:lvl3pPr>
              <a:defRPr>
                <a:solidFill>
                  <a:schemeClr val="tx1"/>
                </a:solidFill>
                <a:latin typeface="Century Gothic" pitchFamily="-100" charset="0"/>
                <a:ea typeface="Geneva" pitchFamily="-100" charset="-128"/>
              </a:defRPr>
            </a:lvl3pPr>
            <a:lvl4pPr>
              <a:defRPr>
                <a:solidFill>
                  <a:schemeClr val="tx1"/>
                </a:solidFill>
                <a:latin typeface="Century Gothic" pitchFamily="-100" charset="0"/>
                <a:ea typeface="Geneva" pitchFamily="-100" charset="-128"/>
              </a:defRPr>
            </a:lvl4pPr>
            <a:lvl5pPr>
              <a:defRPr>
                <a:solidFill>
                  <a:schemeClr val="tx1"/>
                </a:solidFill>
                <a:latin typeface="Century Gothic" pitchFamily="-100" charset="0"/>
                <a:ea typeface="Geneva" pitchFamily="-100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itchFamily="-100" charset="0"/>
                <a:ea typeface="Geneva" pitchFamily="-100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itchFamily="-100" charset="0"/>
                <a:ea typeface="Geneva" pitchFamily="-100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itchFamily="-100" charset="0"/>
                <a:ea typeface="Geneva" pitchFamily="-100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itchFamily="-100" charset="0"/>
                <a:ea typeface="Geneva" pitchFamily="-100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GB" altLang="en-US" sz="1800" smtClean="0">
              <a:solidFill>
                <a:srgbClr val="FFFFFF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30399" y="460801"/>
            <a:ext cx="5349663" cy="7635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1pPr>
            <a:lvl2pPr marL="342892" indent="-342892">
              <a:spcBef>
                <a:spcPts val="0"/>
              </a:spcBef>
              <a:buFont typeface="Arial" panose="020B0604020202020204" pitchFamily="34" charset="0"/>
              <a:buChar char="•"/>
              <a:defRPr>
                <a:solidFill>
                  <a:schemeClr val="accent2"/>
                </a:solidFill>
              </a:defRPr>
            </a:lvl2pPr>
            <a:lvl3pPr>
              <a:spcBef>
                <a:spcPts val="600"/>
              </a:spcBef>
              <a:defRPr/>
            </a:lvl3pPr>
            <a:lvl4pPr>
              <a:spcBef>
                <a:spcPts val="600"/>
              </a:spcBef>
              <a:defRPr/>
            </a:lvl4pPr>
            <a:lvl5pPr>
              <a:spcBef>
                <a:spcPts val="600"/>
              </a:spcBef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1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370D8F0-6502-524D-956E-57F58B2FB428}" type="slidenum">
              <a:rPr lang="en-GB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936271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nk 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"/>
            <a:ext cx="9144000" cy="4727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entury Gothic" pitchFamily="-100" charset="0"/>
                <a:ea typeface="Geneva" pitchFamily="-100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entury Gothic" pitchFamily="-100" charset="0"/>
                <a:ea typeface="Geneva" pitchFamily="-100" charset="-128"/>
              </a:defRPr>
            </a:lvl2pPr>
            <a:lvl3pPr>
              <a:defRPr>
                <a:solidFill>
                  <a:schemeClr val="tx1"/>
                </a:solidFill>
                <a:latin typeface="Century Gothic" pitchFamily="-100" charset="0"/>
                <a:ea typeface="Geneva" pitchFamily="-100" charset="-128"/>
              </a:defRPr>
            </a:lvl3pPr>
            <a:lvl4pPr>
              <a:defRPr>
                <a:solidFill>
                  <a:schemeClr val="tx1"/>
                </a:solidFill>
                <a:latin typeface="Century Gothic" pitchFamily="-100" charset="0"/>
                <a:ea typeface="Geneva" pitchFamily="-100" charset="-128"/>
              </a:defRPr>
            </a:lvl4pPr>
            <a:lvl5pPr>
              <a:defRPr>
                <a:solidFill>
                  <a:schemeClr val="tx1"/>
                </a:solidFill>
                <a:latin typeface="Century Gothic" pitchFamily="-100" charset="0"/>
                <a:ea typeface="Geneva" pitchFamily="-100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itchFamily="-100" charset="0"/>
                <a:ea typeface="Geneva" pitchFamily="-100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itchFamily="-100" charset="0"/>
                <a:ea typeface="Geneva" pitchFamily="-100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itchFamily="-100" charset="0"/>
                <a:ea typeface="Geneva" pitchFamily="-100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itchFamily="-100" charset="0"/>
                <a:ea typeface="Geneva" pitchFamily="-100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GB" altLang="en-US" sz="1800" smtClean="0">
              <a:solidFill>
                <a:srgbClr val="FFFFFF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47178" y="0"/>
            <a:ext cx="7628032" cy="4732338"/>
          </a:xfrm>
        </p:spPr>
        <p:txBody>
          <a:bodyPr anchor="ctr">
            <a:noAutofit/>
          </a:bodyPr>
          <a:lstStyle>
            <a:lvl1pPr algn="l">
              <a:lnSpc>
                <a:spcPts val="6000"/>
              </a:lnSpc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9137610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mailbrands icon RGB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223" y="713185"/>
            <a:ext cx="4121555" cy="371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313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9"/>
          <p:cNvSpPr>
            <a:spLocks noGrp="1"/>
          </p:cNvSpPr>
          <p:nvPr>
            <p:ph type="title"/>
          </p:nvPr>
        </p:nvSpPr>
        <p:spPr>
          <a:xfrm>
            <a:off x="248401" y="0"/>
            <a:ext cx="7620728" cy="4726800"/>
          </a:xfrm>
        </p:spPr>
        <p:txBody>
          <a:bodyPr anchor="ctr">
            <a:noAutofit/>
          </a:bodyPr>
          <a:lstStyle>
            <a:lvl1pPr algn="l">
              <a:lnSpc>
                <a:spcPts val="6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2899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957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534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1130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9396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8608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304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5845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194DA-787D-1746-9286-2646F09E4307}" type="datetimeFigureOut">
              <a:rPr lang="en-US" smtClean="0"/>
              <a:t>8/23/16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F6BC55-4AF0-924A-8A4C-293B01A10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216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750" r:id="rId24"/>
    <p:sldLayoutId id="2147483751" r:id="rId25"/>
    <p:sldLayoutId id="2147483752" r:id="rId26"/>
    <p:sldLayoutId id="2147483753" r:id="rId2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3.tiff"/><Relationship Id="rId5" Type="http://schemas.openxmlformats.org/officeDocument/2006/relationships/image" Target="../media/image34.tiff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407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21"/>
          <a:stretch/>
        </p:blipFill>
        <p:spPr>
          <a:xfrm>
            <a:off x="1033668" y="593879"/>
            <a:ext cx="6989687" cy="392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32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89" y="546652"/>
            <a:ext cx="7318571" cy="409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75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73" y="237067"/>
            <a:ext cx="3424816" cy="43791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49573" y="715943"/>
            <a:ext cx="4379114" cy="34213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53" y="658906"/>
            <a:ext cx="2671909" cy="35455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476" y="658906"/>
            <a:ext cx="2661456" cy="354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5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36" b="99464" l="1522" r="939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096" y="878732"/>
            <a:ext cx="1916522" cy="35785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36" b="99464" l="1522" r="939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904" y="878732"/>
            <a:ext cx="1916522" cy="35785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569" y="1396725"/>
            <a:ext cx="1567265" cy="26385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056" y="1396726"/>
            <a:ext cx="1593213" cy="256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83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2051</TotalTime>
  <Words>0</Words>
  <Application>Microsoft Macintosh PowerPoint</Application>
  <PresentationFormat>On-screen Show (16:9)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Calibri</vt:lpstr>
      <vt:lpstr>Century Gothic</vt:lpstr>
      <vt:lpstr>Geneva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dmg media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Charlotte Medway</dc:creator>
  <cp:lastModifiedBy>Microsoft Office User</cp:lastModifiedBy>
  <cp:revision>102</cp:revision>
  <dcterms:created xsi:type="dcterms:W3CDTF">2016-05-26T11:13:41Z</dcterms:created>
  <dcterms:modified xsi:type="dcterms:W3CDTF">2016-08-23T08:58:02Z</dcterms:modified>
</cp:coreProperties>
</file>